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A27-23DE-412C-8BB9-4B96ABF4F229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678B-6E46-49C0-A333-2BC73D995C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A27-23DE-412C-8BB9-4B96ABF4F229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678B-6E46-49C0-A333-2BC73D995C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A27-23DE-412C-8BB9-4B96ABF4F229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678B-6E46-49C0-A333-2BC73D995C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A27-23DE-412C-8BB9-4B96ABF4F229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678B-6E46-49C0-A333-2BC73D995C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A27-23DE-412C-8BB9-4B96ABF4F229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678B-6E46-49C0-A333-2BC73D995C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A27-23DE-412C-8BB9-4B96ABF4F229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678B-6E46-49C0-A333-2BC73D995C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A27-23DE-412C-8BB9-4B96ABF4F229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678B-6E46-49C0-A333-2BC73D995C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A27-23DE-412C-8BB9-4B96ABF4F229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678B-6E46-49C0-A333-2BC73D995C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A27-23DE-412C-8BB9-4B96ABF4F229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678B-6E46-49C0-A333-2BC73D995C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A27-23DE-412C-8BB9-4B96ABF4F229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678B-6E46-49C0-A333-2BC73D995C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0EA27-23DE-412C-8BB9-4B96ABF4F229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F678B-6E46-49C0-A333-2BC73D995C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0EA27-23DE-412C-8BB9-4B96ABF4F229}" type="datetimeFigureOut">
              <a:rPr lang="en-US" smtClean="0"/>
              <a:t>11/4/2013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F678B-6E46-49C0-A333-2BC73D995C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8915400" cy="670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71800"/>
                <a:gridCol w="2971800"/>
                <a:gridCol w="2971800"/>
              </a:tblGrid>
              <a:tr h="1676400">
                <a:tc>
                  <a:txBody>
                    <a:bodyPr/>
                    <a:lstStyle/>
                    <a:p>
                      <a:pPr algn="ctr"/>
                      <a:endParaRPr lang="en-US" sz="4400" dirty="0" smtClean="0"/>
                    </a:p>
                    <a:p>
                      <a:pPr algn="ctr"/>
                      <a:r>
                        <a:rPr lang="en-US" sz="4400" dirty="0" smtClean="0"/>
                        <a:t>understand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know what something means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/>
                </a:tc>
              </a:tr>
              <a:tr h="1676400">
                <a:tc>
                  <a:txBody>
                    <a:bodyPr/>
                    <a:lstStyle/>
                    <a:p>
                      <a:pPr algn="ctr"/>
                      <a:endParaRPr lang="en-US" sz="4400" dirty="0" smtClean="0"/>
                    </a:p>
                    <a:p>
                      <a:pPr algn="ctr"/>
                      <a:r>
                        <a:rPr lang="en-US" sz="4400" dirty="0" smtClean="0"/>
                        <a:t>gathered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come together as a group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1676400">
                <a:tc>
                  <a:txBody>
                    <a:bodyPr/>
                    <a:lstStyle/>
                    <a:p>
                      <a:pPr algn="ctr"/>
                      <a:endParaRPr lang="en-US" sz="4400" dirty="0" smtClean="0"/>
                    </a:p>
                    <a:p>
                      <a:pPr algn="ctr"/>
                      <a:r>
                        <a:rPr lang="en-US" sz="4400" dirty="0" smtClean="0"/>
                        <a:t>impatient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When you are not able to wait calmly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1676400">
                <a:tc>
                  <a:txBody>
                    <a:bodyPr/>
                    <a:lstStyle/>
                    <a:p>
                      <a:pPr algn="ctr"/>
                      <a:endParaRPr lang="en-US" sz="4400" dirty="0" smtClean="0"/>
                    </a:p>
                    <a:p>
                      <a:pPr algn="ctr"/>
                      <a:r>
                        <a:rPr lang="en-US" sz="4400" dirty="0" smtClean="0"/>
                        <a:t>impossible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Something</a:t>
                      </a:r>
                      <a:r>
                        <a:rPr lang="en-US" sz="2400" baseline="0" dirty="0" smtClean="0"/>
                        <a:t> that cannot be done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28600"/>
            <a:ext cx="224073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 l="16134" r="3193"/>
          <a:stretch>
            <a:fillRect/>
          </a:stretch>
        </p:blipFill>
        <p:spPr bwMode="auto">
          <a:xfrm>
            <a:off x="6553200" y="1752600"/>
            <a:ext cx="1981200" cy="159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3505201"/>
            <a:ext cx="1676400" cy="143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loud Callout 10"/>
          <p:cNvSpPr/>
          <p:nvPr/>
        </p:nvSpPr>
        <p:spPr>
          <a:xfrm flipH="1">
            <a:off x="6096000" y="3581400"/>
            <a:ext cx="1524000" cy="838200"/>
          </a:xfrm>
          <a:prstGeom prst="cloud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324600" y="3657600"/>
            <a:ext cx="1447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Look at the time! </a:t>
            </a:r>
          </a:p>
          <a:p>
            <a:r>
              <a:rPr lang="en-US" sz="1100" dirty="0" smtClean="0"/>
              <a:t>I’m tired of waiting!</a:t>
            </a:r>
            <a:endParaRPr lang="en-US" sz="1100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04046" y="5181600"/>
            <a:ext cx="116133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152400"/>
          <a:ext cx="8763000" cy="6477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1000"/>
                <a:gridCol w="2921000"/>
                <a:gridCol w="2921000"/>
              </a:tblGrid>
              <a:tr h="1619250">
                <a:tc>
                  <a:txBody>
                    <a:bodyPr/>
                    <a:lstStyle/>
                    <a:p>
                      <a:pPr algn="ctr"/>
                      <a:endParaRPr lang="en-US" sz="4400" dirty="0" smtClean="0"/>
                    </a:p>
                    <a:p>
                      <a:pPr algn="ctr"/>
                      <a:r>
                        <a:rPr lang="en-US" sz="4400" dirty="0" smtClean="0"/>
                        <a:t>believe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When</a:t>
                      </a:r>
                      <a:r>
                        <a:rPr lang="en-US" sz="2400" baseline="0" dirty="0" smtClean="0"/>
                        <a:t> you think that something is true or real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/>
                </a:tc>
              </a:tr>
              <a:tr h="1619250">
                <a:tc>
                  <a:txBody>
                    <a:bodyPr/>
                    <a:lstStyle/>
                    <a:p>
                      <a:pPr algn="ctr"/>
                      <a:endParaRPr lang="en-US" sz="4400" dirty="0" smtClean="0"/>
                    </a:p>
                    <a:p>
                      <a:pPr algn="ctr"/>
                      <a:r>
                        <a:rPr lang="en-US" sz="4400" dirty="0" smtClean="0"/>
                        <a:t>problem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 question</a:t>
                      </a:r>
                      <a:r>
                        <a:rPr lang="en-US" sz="2400" baseline="0" dirty="0" smtClean="0"/>
                        <a:t> that must be answered or solved, situation that must be fixed.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1619250">
                <a:tc>
                  <a:txBody>
                    <a:bodyPr/>
                    <a:lstStyle/>
                    <a:p>
                      <a:pPr algn="ctr"/>
                      <a:endParaRPr lang="en-US" sz="4400" dirty="0" smtClean="0"/>
                    </a:p>
                    <a:p>
                      <a:pPr algn="ctr"/>
                      <a:r>
                        <a:rPr lang="en-US" sz="4400" dirty="0" smtClean="0"/>
                        <a:t>demand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To tell</a:t>
                      </a:r>
                      <a:r>
                        <a:rPr lang="en-US" sz="2400" baseline="0" dirty="0" smtClean="0"/>
                        <a:t> someone to do something.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1619250">
                <a:tc>
                  <a:txBody>
                    <a:bodyPr/>
                    <a:lstStyle/>
                    <a:p>
                      <a:pPr algn="ctr"/>
                      <a:endParaRPr lang="en-US" sz="4400" dirty="0" smtClean="0"/>
                    </a:p>
                    <a:p>
                      <a:pPr algn="ctr"/>
                      <a:r>
                        <a:rPr lang="en-US" sz="4400" dirty="0" smtClean="0"/>
                        <a:t>furious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Feeling very</a:t>
                      </a:r>
                      <a:r>
                        <a:rPr lang="en-US" sz="2400" baseline="0" dirty="0" smtClean="0"/>
                        <a:t>, very angry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5105400"/>
            <a:ext cx="14382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10847"/>
          <a:stretch>
            <a:fillRect/>
          </a:stretch>
        </p:blipFill>
        <p:spPr bwMode="auto">
          <a:xfrm>
            <a:off x="6172200" y="3505200"/>
            <a:ext cx="250507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1828800"/>
            <a:ext cx="150756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 t="4876"/>
          <a:stretch>
            <a:fillRect/>
          </a:stretch>
        </p:blipFill>
        <p:spPr bwMode="auto">
          <a:xfrm>
            <a:off x="6781800" y="228600"/>
            <a:ext cx="1600200" cy="148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78</Words>
  <Application>Microsoft Office PowerPoint</Application>
  <PresentationFormat>On-screen Show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Dowell</cp:lastModifiedBy>
  <cp:revision>32</cp:revision>
  <dcterms:created xsi:type="dcterms:W3CDTF">2013-11-04T13:11:28Z</dcterms:created>
  <dcterms:modified xsi:type="dcterms:W3CDTF">2013-11-04T18:22:05Z</dcterms:modified>
</cp:coreProperties>
</file>